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79EB7E"/>
    <a:srgbClr val="B28FE1"/>
    <a:srgbClr val="FF69DF"/>
    <a:srgbClr val="F7D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63937630763464E-2"/>
          <c:y val="3.1656494371459856E-2"/>
          <c:w val="0.71089597610637789"/>
          <c:h val="0.89464838895639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DJEVOJČICE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AMBROZIJA</c:v>
                </c:pt>
                <c:pt idx="1">
                  <c:v>TRAVA</c:v>
                </c:pt>
                <c:pt idx="2">
                  <c:v>BREZA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DJEČACI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AMBROZIJA</c:v>
                </c:pt>
                <c:pt idx="1">
                  <c:v>TRAVA</c:v>
                </c:pt>
                <c:pt idx="2">
                  <c:v>BREZA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7696336"/>
        <c:axId val="377696728"/>
      </c:barChart>
      <c:catAx>
        <c:axId val="37769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96728"/>
        <c:crosses val="autoZero"/>
        <c:auto val="1"/>
        <c:lblAlgn val="ctr"/>
        <c:lblOffset val="100"/>
        <c:noMultiLvlLbl val="0"/>
      </c:catAx>
      <c:valAx>
        <c:axId val="377696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9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246213103517106"/>
          <c:y val="0.44765814576055107"/>
          <c:w val="0.19753786896482889"/>
          <c:h val="0.18420585758898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31B11E-626E-4917-976D-2979D2A50A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ALERGIJA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6BCAB4-146E-4CEA-9297-5590BB52FC68}"/>
              </a:ext>
            </a:extLst>
          </p:cNvPr>
          <p:cNvSpPr txBox="1"/>
          <p:nvPr/>
        </p:nvSpPr>
        <p:spPr>
          <a:xfrm>
            <a:off x="5120640" y="4475181"/>
            <a:ext cx="666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Napravila</a:t>
            </a:r>
            <a:r>
              <a:rPr lang="hr-HR" dirty="0" smtClean="0"/>
              <a:t>: Maja </a:t>
            </a:r>
            <a:r>
              <a:rPr lang="hr-HR" dirty="0"/>
              <a:t>Prelec 8.b</a:t>
            </a:r>
          </a:p>
        </p:txBody>
      </p:sp>
    </p:spTree>
    <p:extLst>
      <p:ext uri="{BB962C8B-B14F-4D97-AF65-F5344CB8AC3E}">
        <p14:creationId xmlns:p14="http://schemas.microsoft.com/office/powerpoint/2010/main" val="340579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0D584-7796-4A85-8975-D73DA3E32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065" y="453704"/>
            <a:ext cx="7729728" cy="1188720"/>
          </a:xfrm>
        </p:spPr>
        <p:txBody>
          <a:bodyPr/>
          <a:lstStyle/>
          <a:p>
            <a:r>
              <a:rPr lang="hr-HR" dirty="0"/>
              <a:t>BILJEŠKA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CF87F8-A058-4094-AC8F-F9509BE7133C}"/>
              </a:ext>
            </a:extLst>
          </p:cNvPr>
          <p:cNvSpPr txBox="1"/>
          <p:nvPr/>
        </p:nvSpPr>
        <p:spPr>
          <a:xfrm>
            <a:off x="1204857" y="2879553"/>
            <a:ext cx="61856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800" dirty="0"/>
              <a:t>Broj učenika</a:t>
            </a:r>
            <a:r>
              <a:rPr lang="hr-HR" sz="2800" dirty="0" smtClean="0"/>
              <a:t>: 15</a:t>
            </a:r>
            <a:endParaRPr lang="hr-HR" sz="2800" dirty="0"/>
          </a:p>
          <a:p>
            <a:r>
              <a:rPr lang="hr-HR" sz="2800" dirty="0"/>
              <a:t>     alergični</a:t>
            </a:r>
            <a:r>
              <a:rPr lang="hr-HR" sz="2800" dirty="0" smtClean="0"/>
              <a:t>: 10 </a:t>
            </a:r>
            <a:r>
              <a:rPr lang="hr-HR" sz="2800" dirty="0"/>
              <a:t>učenika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EE48CF3-4B20-4CBA-AC8C-CB4144F71719}"/>
              </a:ext>
            </a:extLst>
          </p:cNvPr>
          <p:cNvSpPr txBox="1"/>
          <p:nvPr/>
        </p:nvSpPr>
        <p:spPr>
          <a:xfrm>
            <a:off x="4803290" y="3605694"/>
            <a:ext cx="69386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5 djevojčica= %</a:t>
            </a:r>
          </a:p>
          <a:p>
            <a:r>
              <a:rPr lang="hr-HR" sz="2800" dirty="0"/>
              <a:t>5 dječaka= %</a:t>
            </a:r>
          </a:p>
        </p:txBody>
      </p:sp>
    </p:spTree>
    <p:extLst>
      <p:ext uri="{BB962C8B-B14F-4D97-AF65-F5344CB8AC3E}">
        <p14:creationId xmlns:p14="http://schemas.microsoft.com/office/powerpoint/2010/main" val="275361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41E2AA-AD15-4D2F-9658-ABEC128A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69" y="417493"/>
            <a:ext cx="8598050" cy="1142366"/>
          </a:xfrm>
        </p:spPr>
        <p:txBody>
          <a:bodyPr>
            <a:normAutofit fontScale="90000"/>
          </a:bodyPr>
          <a:lstStyle/>
          <a:p>
            <a:r>
              <a:rPr lang="hr-HR" dirty="0"/>
              <a:t>GRAFIČKI PRIKAZ(BROJ ALERGIČNIH)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454695273"/>
              </p:ext>
            </p:extLst>
          </p:nvPr>
        </p:nvGraphicFramePr>
        <p:xfrm>
          <a:off x="642768" y="1658451"/>
          <a:ext cx="10393094" cy="479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418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CAFE18-26F8-47A1-86FC-AA46ECB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711" y="635844"/>
            <a:ext cx="8991600" cy="1265082"/>
          </a:xfrm>
        </p:spPr>
        <p:txBody>
          <a:bodyPr/>
          <a:lstStyle/>
          <a:p>
            <a:r>
              <a:rPr lang="hr-HR" dirty="0"/>
              <a:t>TABLIČNI PRIKAZ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FFAF0B5-3FD2-4846-B60B-DA422772C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505998"/>
              </p:ext>
            </p:extLst>
          </p:nvPr>
        </p:nvGraphicFramePr>
        <p:xfrm>
          <a:off x="1764553" y="2831772"/>
          <a:ext cx="8127999" cy="266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7960075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3219523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332331387"/>
                    </a:ext>
                  </a:extLst>
                </a:gridCol>
              </a:tblGrid>
              <a:tr h="3763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DJEVOJČICE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DJEČACI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0456222"/>
                  </a:ext>
                </a:extLst>
              </a:tr>
              <a:tr h="3816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AMBROZIJA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6314207"/>
                  </a:ext>
                </a:extLst>
              </a:tr>
              <a:tr h="3816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4745322"/>
                  </a:ext>
                </a:extLst>
              </a:tr>
              <a:tr h="3816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BREZA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025402"/>
                  </a:ext>
                </a:extLst>
              </a:tr>
              <a:tr h="3816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LIPA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6184676"/>
                  </a:ext>
                </a:extLst>
              </a:tr>
              <a:tr h="3816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LIJESKA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4266864"/>
                  </a:ext>
                </a:extLst>
              </a:tr>
              <a:tr h="3816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PRAŠINA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904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05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DDDE6-20B2-4502-9F34-4E565143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391233"/>
            <a:ext cx="7691718" cy="1265082"/>
          </a:xfrm>
        </p:spPr>
        <p:txBody>
          <a:bodyPr/>
          <a:lstStyle/>
          <a:p>
            <a:r>
              <a:rPr lang="hr-HR" dirty="0"/>
              <a:t>RJEŠENJE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EBBD550-A736-4DAD-BD20-F6073F8399C7}"/>
              </a:ext>
            </a:extLst>
          </p:cNvPr>
          <p:cNvSpPr txBox="1"/>
          <p:nvPr/>
        </p:nvSpPr>
        <p:spPr>
          <a:xfrm>
            <a:off x="430307" y="3640218"/>
            <a:ext cx="112148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800" dirty="0"/>
              <a:t>Postoje 3 vrste liječenja: izbjegavanje alergena</a:t>
            </a:r>
            <a:r>
              <a:rPr lang="hr-HR" sz="2800" dirty="0" smtClean="0"/>
              <a:t>, lijekovi </a:t>
            </a:r>
            <a:r>
              <a:rPr lang="hr-HR" sz="2800" dirty="0"/>
              <a:t>i imunoterapija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dirty="0"/>
              <a:t/>
            </a:r>
            <a:br>
              <a:rPr lang="hr-HR" dirty="0"/>
            </a:br>
            <a:endParaRPr lang="hr-HR" dirty="0"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3E64360-FD92-4469-A514-F8791059AE48}"/>
              </a:ext>
            </a:extLst>
          </p:cNvPr>
          <p:cNvSpPr txBox="1"/>
          <p:nvPr/>
        </p:nvSpPr>
        <p:spPr>
          <a:xfrm>
            <a:off x="430307" y="2263676"/>
            <a:ext cx="11120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800" dirty="0"/>
              <a:t>Simptomi alergije</a:t>
            </a:r>
            <a:r>
              <a:rPr lang="hr-HR" sz="2800" dirty="0" smtClean="0"/>
              <a:t>:  </a:t>
            </a:r>
            <a:r>
              <a:rPr lang="hr-HR" sz="2800" dirty="0"/>
              <a:t>kihanje</a:t>
            </a:r>
            <a:r>
              <a:rPr lang="hr-HR" sz="2800" dirty="0" smtClean="0"/>
              <a:t>, svrbež </a:t>
            </a:r>
            <a:r>
              <a:rPr lang="hr-HR" sz="2800" dirty="0"/>
              <a:t>u nosu i očima i curenje iz nosa</a:t>
            </a:r>
            <a:r>
              <a:rPr lang="hr-HR" sz="2800" dirty="0" smtClean="0"/>
              <a:t>, otežano </a:t>
            </a:r>
            <a:r>
              <a:rPr lang="hr-HR" sz="2800" dirty="0"/>
              <a:t>disanje kroz nos</a:t>
            </a:r>
            <a:r>
              <a:rPr lang="hr-HR" sz="2800" dirty="0" smtClean="0"/>
              <a:t>, otečena </a:t>
            </a:r>
            <a:r>
              <a:rPr lang="hr-HR" sz="2800" dirty="0"/>
              <a:t>nosna sluznica</a:t>
            </a:r>
          </a:p>
        </p:txBody>
      </p:sp>
    </p:spTree>
    <p:extLst>
      <p:ext uri="{BB962C8B-B14F-4D97-AF65-F5344CB8AC3E}">
        <p14:creationId xmlns:p14="http://schemas.microsoft.com/office/powerpoint/2010/main" val="27240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373E2A-07A8-4B2B-89E3-A343DAD8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5" y="356239"/>
            <a:ext cx="8991600" cy="1445667"/>
          </a:xfrm>
        </p:spPr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EBBA5C-1659-49F7-82BE-88DDAAD231BA}"/>
              </a:ext>
            </a:extLst>
          </p:cNvPr>
          <p:cNvSpPr txBox="1"/>
          <p:nvPr/>
        </p:nvSpPr>
        <p:spPr>
          <a:xfrm>
            <a:off x="1183341" y="2958353"/>
            <a:ext cx="8843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800" dirty="0"/>
              <a:t>Mislim da se alergija možemo lako riješiti npr.u našem školskom dvorištu su profesori i učenici čupali ambroziju i sada je više nema,u dvorištu škole imamo lipu,brezu itd. </a:t>
            </a:r>
            <a:r>
              <a:rPr lang="hr-HR" sz="2800" dirty="0" smtClean="0"/>
              <a:t>, većina </a:t>
            </a:r>
            <a:r>
              <a:rPr lang="hr-HR" sz="2800" dirty="0"/>
              <a:t>učenika bi te biljke trebala izbjegavati ako imaju alergijske napadaje </a:t>
            </a:r>
          </a:p>
        </p:txBody>
      </p:sp>
    </p:spTree>
    <p:extLst>
      <p:ext uri="{BB962C8B-B14F-4D97-AF65-F5344CB8AC3E}">
        <p14:creationId xmlns:p14="http://schemas.microsoft.com/office/powerpoint/2010/main" val="237027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181</TotalTime>
  <Words>126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</vt:lpstr>
      <vt:lpstr>Parcel</vt:lpstr>
      <vt:lpstr>ALERGIJA</vt:lpstr>
      <vt:lpstr>BILJEŠKA </vt:lpstr>
      <vt:lpstr>GRAFIČKI PRIKAZ(BROJ ALERGIČNIH)</vt:lpstr>
      <vt:lpstr>TABLIČNI PRIKAZ</vt:lpstr>
      <vt:lpstr>RJEŠENJE</vt:lpstr>
      <vt:lpstr>ZAKLJUČAK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ALERGIJA</dc:title>
  <dc:creator>xy</dc:creator>
  <cp:lastModifiedBy>Windows User</cp:lastModifiedBy>
  <cp:revision>13</cp:revision>
  <dcterms:created xsi:type="dcterms:W3CDTF">2018-04-16T16:21:59Z</dcterms:created>
  <dcterms:modified xsi:type="dcterms:W3CDTF">2018-04-19T14:08:00Z</dcterms:modified>
</cp:coreProperties>
</file>