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Grafički prikaz alergičnih učenika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112829029906922"/>
          <c:y val="0.20675667285080243"/>
          <c:w val="0.83548779467816903"/>
          <c:h val="0.61441574344759431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Alergični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Djevojčice</c:v>
                </c:pt>
                <c:pt idx="1">
                  <c:v>Dječaci</c:v>
                </c:pt>
                <c:pt idx="2">
                  <c:v>Ukupno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AE-40E3-B627-1990EF8BF3D6}"/>
            </c:ext>
          </c:extLst>
        </c:ser>
        <c:ser>
          <c:idx val="2"/>
          <c:order val="1"/>
          <c:tx>
            <c:strRef>
              <c:f>List1!$C$1</c:f>
              <c:strCache>
                <c:ptCount val="1"/>
                <c:pt idx="0">
                  <c:v>Nisu alergični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Djevojčice</c:v>
                </c:pt>
                <c:pt idx="1">
                  <c:v>Dječaci</c:v>
                </c:pt>
                <c:pt idx="2">
                  <c:v>Ukupno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AE-40E3-B627-1990EF8BF3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16625408"/>
        <c:axId val="516626392"/>
        <c:axId val="0"/>
      </c:bar3DChart>
      <c:catAx>
        <c:axId val="51662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626392"/>
        <c:crossesAt val="0"/>
        <c:auto val="1"/>
        <c:lblAlgn val="ctr"/>
        <c:lblOffset val="100"/>
        <c:noMultiLvlLbl val="0"/>
      </c:catAx>
      <c:valAx>
        <c:axId val="516626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625408"/>
        <c:crosses val="autoZero"/>
        <c:crossBetween val="between"/>
        <c:majorUnit val="0.2"/>
        <c:minorUnit val="2.0000000000000004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ALERGENI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ALERGIJE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A5-4B5A-8ADB-C613F903F237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8A5-4B5A-8ADB-C613F903F237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A5-4B5A-8ADB-C613F903F237}"/>
              </c:ext>
            </c:extLst>
          </c:dPt>
          <c:dLbls>
            <c:dLbl>
              <c:idx val="0"/>
              <c:layout>
                <c:manualLayout>
                  <c:x val="-0.10759534522796949"/>
                  <c:y val="-0.16304193524202509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43823926109628"/>
                      <c:h val="0.14506354218811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8A5-4B5A-8ADB-C613F903F237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A8A5-4B5A-8ADB-C613F903F237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8A5-4B5A-8ADB-C613F903F237}"/>
                </c:ext>
              </c:extLst>
            </c:dLbl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AMBROZIJA</c:v>
                </c:pt>
                <c:pt idx="1">
                  <c:v>TRAVA</c:v>
                </c:pt>
                <c:pt idx="2">
                  <c:v>BREZA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A5-4B5A-8ADB-C613F903F237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6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7843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84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4894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43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3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4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3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6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8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4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3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0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2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4EC43-8B9C-4ADE-81D5-49959F435F1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38070C-BDB0-4460-ABC1-C3F7E7B7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1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B8EEDC-5A05-4E7C-A22B-19A847E978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i="1" dirty="0" err="1"/>
              <a:t>Alergijske</a:t>
            </a:r>
            <a:r>
              <a:rPr lang="en-US" b="1" i="1" dirty="0"/>
              <a:t> biljke u školskom dvorištu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1EF1A9F6-60D2-4088-AEB2-E34842E5C065}"/>
              </a:ext>
            </a:extLst>
          </p:cNvPr>
          <p:cNvSpPr txBox="1"/>
          <p:nvPr/>
        </p:nvSpPr>
        <p:spPr>
          <a:xfrm>
            <a:off x="371475" y="6172200"/>
            <a:ext cx="306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Napravio</a:t>
            </a:r>
            <a:r>
              <a:rPr lang="en-US" dirty="0"/>
              <a:t>: Tin Gluhak, 8.b</a:t>
            </a:r>
          </a:p>
        </p:txBody>
      </p:sp>
    </p:spTree>
    <p:extLst>
      <p:ext uri="{BB962C8B-B14F-4D97-AF65-F5344CB8AC3E}">
        <p14:creationId xmlns:p14="http://schemas.microsoft.com/office/powerpoint/2010/main" val="420950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AA1FED-9A58-41A7-84CB-768316B4B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Razred</a:t>
            </a:r>
            <a:r>
              <a:rPr lang="en-US" dirty="0"/>
              <a:t> : 8.b</a:t>
            </a:r>
            <a:br>
              <a:rPr lang="en-US" dirty="0"/>
            </a:b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 : 15</a:t>
            </a:r>
          </a:p>
        </p:txBody>
      </p:sp>
      <p:graphicFrame>
        <p:nvGraphicFramePr>
          <p:cNvPr id="11" name="Rezervirano mjesto sadržaja 10">
            <a:extLst>
              <a:ext uri="{FF2B5EF4-FFF2-40B4-BE49-F238E27FC236}">
                <a16:creationId xmlns:a16="http://schemas.microsoft.com/office/drawing/2014/main" id="{278EA985-CA07-4FAD-AC7A-CCC7F8EDF70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7768224"/>
              </p:ext>
            </p:extLst>
          </p:nvPr>
        </p:nvGraphicFramePr>
        <p:xfrm>
          <a:off x="2006498" y="2223161"/>
          <a:ext cx="5047445" cy="4398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547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E17503-6D4D-43DF-8074-D4F907F61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ALERGIJE</a:t>
            </a: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B0C6B079-450E-4CBB-ADC6-6CDA02D0EEB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0330661"/>
              </p:ext>
            </p:extLst>
          </p:nvPr>
        </p:nvGraphicFramePr>
        <p:xfrm>
          <a:off x="419070" y="1488280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Slika 10" descr="Slika na kojoj se prikazuje osoba, odjeća&#10;&#10;Opis je generiran uz vrlo visoku pouzdanost">
            <a:extLst>
              <a:ext uri="{FF2B5EF4-FFF2-40B4-BE49-F238E27FC236}">
                <a16:creationId xmlns:a16="http://schemas.microsoft.com/office/drawing/2014/main" id="{2C3BB0C0-4BAA-456E-8C5F-0B1F1DC17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2031880"/>
            <a:ext cx="4924187" cy="2794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3040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B084D2-83D7-41AD-8F5D-955CC2C7A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40" y="669985"/>
            <a:ext cx="9290649" cy="1320800"/>
          </a:xfrm>
        </p:spPr>
        <p:txBody>
          <a:bodyPr/>
          <a:lstStyle/>
          <a:p>
            <a:r>
              <a:rPr lang="en-US" b="1" i="1" dirty="0"/>
              <a:t>SPRJEČAVANJE ILI PREVENCIJA ALERGIJA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18475A-0C82-4227-A60F-001263D57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03253"/>
            <a:ext cx="8596668" cy="373810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Prevencija</a:t>
            </a:r>
            <a:r>
              <a:rPr lang="en-US" dirty="0"/>
              <a:t> </a:t>
            </a:r>
            <a:r>
              <a:rPr lang="en-US" dirty="0" err="1"/>
              <a:t>alergijskih</a:t>
            </a:r>
            <a:r>
              <a:rPr lang="en-US" dirty="0"/>
              <a:t> </a:t>
            </a:r>
            <a:r>
              <a:rPr lang="en-US" dirty="0" err="1"/>
              <a:t>bolesti</a:t>
            </a:r>
            <a:r>
              <a:rPr lang="en-US" dirty="0"/>
              <a:t> </a:t>
            </a:r>
            <a:r>
              <a:rPr lang="en-US" dirty="0" err="1"/>
              <a:t>obuhvaća</a:t>
            </a:r>
            <a:r>
              <a:rPr lang="en-US" dirty="0"/>
              <a:t> </a:t>
            </a:r>
            <a:r>
              <a:rPr lang="en-US" dirty="0" err="1"/>
              <a:t>sprječavanje</a:t>
            </a:r>
            <a:r>
              <a:rPr lang="en-US" dirty="0"/>
              <a:t> </a:t>
            </a:r>
            <a:r>
              <a:rPr lang="en-US" dirty="0" err="1"/>
              <a:t>senzibilizacije</a:t>
            </a:r>
            <a:r>
              <a:rPr lang="en-US" dirty="0"/>
              <a:t> </a:t>
            </a:r>
            <a:r>
              <a:rPr lang="en-US" dirty="0" err="1"/>
              <a:t>bolesnika</a:t>
            </a:r>
            <a:r>
              <a:rPr lang="en-US" dirty="0"/>
              <a:t>, </a:t>
            </a:r>
            <a:r>
              <a:rPr lang="en-US" dirty="0" err="1"/>
              <a:t>smanjenjem</a:t>
            </a:r>
            <a:r>
              <a:rPr lang="en-US" dirty="0"/>
              <a:t> </a:t>
            </a:r>
            <a:r>
              <a:rPr lang="en-US" dirty="0" err="1"/>
              <a:t>izloženosti</a:t>
            </a:r>
            <a:r>
              <a:rPr lang="en-US" dirty="0"/>
              <a:t> </a:t>
            </a:r>
            <a:r>
              <a:rPr lang="en-US" dirty="0" err="1"/>
              <a:t>uzročnim</a:t>
            </a:r>
            <a:r>
              <a:rPr lang="en-US" dirty="0"/>
              <a:t> </a:t>
            </a:r>
            <a:r>
              <a:rPr lang="en-US" dirty="0" err="1"/>
              <a:t>alergenima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ublažavanje</a:t>
            </a:r>
            <a:r>
              <a:rPr lang="en-US" dirty="0"/>
              <a:t> </a:t>
            </a:r>
            <a:r>
              <a:rPr lang="en-US" dirty="0" err="1"/>
              <a:t>simptoma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/>
              <a:t>bolest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pojavila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Prevencija</a:t>
            </a:r>
            <a:r>
              <a:rPr lang="en-US" dirty="0"/>
              <a:t> </a:t>
            </a:r>
            <a:r>
              <a:rPr lang="en-US" dirty="0" err="1"/>
              <a:t>alergijskih</a:t>
            </a:r>
            <a:r>
              <a:rPr lang="en-US" dirty="0"/>
              <a:t> </a:t>
            </a:r>
            <a:r>
              <a:rPr lang="en-US" dirty="0" err="1"/>
              <a:t>bolesti</a:t>
            </a:r>
            <a:r>
              <a:rPr lang="en-US" dirty="0"/>
              <a:t> u </a:t>
            </a:r>
            <a:r>
              <a:rPr lang="en-US" dirty="0" err="1"/>
              <a:t>našoj</a:t>
            </a:r>
            <a:r>
              <a:rPr lang="en-US" dirty="0"/>
              <a:t> </a:t>
            </a:r>
            <a:r>
              <a:rPr lang="en-US" dirty="0" err="1"/>
              <a:t>školi</a:t>
            </a:r>
            <a:r>
              <a:rPr lang="en-US" dirty="0"/>
              <a:t> :</a:t>
            </a:r>
          </a:p>
          <a:p>
            <a:pPr>
              <a:buFont typeface="+mj-lt"/>
              <a:buAutoNum type="alphaLcParenR"/>
            </a:pPr>
            <a:r>
              <a:rPr lang="en-US" dirty="0" err="1"/>
              <a:t>Čupanje</a:t>
            </a:r>
            <a:r>
              <a:rPr lang="en-US" dirty="0"/>
              <a:t> </a:t>
            </a:r>
            <a:r>
              <a:rPr lang="en-US" dirty="0" err="1"/>
              <a:t>biljaka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naši</a:t>
            </a:r>
            <a:r>
              <a:rPr lang="en-US" dirty="0"/>
              <a:t> </a:t>
            </a:r>
            <a:r>
              <a:rPr lang="en-US" dirty="0" err="1"/>
              <a:t>učenici</a:t>
            </a:r>
            <a:r>
              <a:rPr lang="en-US" dirty="0"/>
              <a:t> </a:t>
            </a:r>
            <a:r>
              <a:rPr lang="en-US" dirty="0" err="1"/>
              <a:t>alergični</a:t>
            </a:r>
            <a:endParaRPr lang="en-US" dirty="0"/>
          </a:p>
          <a:p>
            <a:pPr>
              <a:buFont typeface="+mj-lt"/>
              <a:buAutoNum type="alphaLcParenR"/>
            </a:pPr>
            <a:r>
              <a:rPr lang="en-US" dirty="0" err="1"/>
              <a:t>Košnja</a:t>
            </a:r>
            <a:r>
              <a:rPr lang="en-US" dirty="0"/>
              <a:t> </a:t>
            </a:r>
            <a:r>
              <a:rPr lang="en-US" dirty="0" err="1"/>
              <a:t>trave</a:t>
            </a:r>
            <a:r>
              <a:rPr lang="en-US" dirty="0"/>
              <a:t> u školskom dvorištu</a:t>
            </a:r>
          </a:p>
          <a:p>
            <a:pPr>
              <a:buFont typeface="+mj-lt"/>
              <a:buAutoNum type="alphaLcParenR"/>
            </a:pPr>
            <a:r>
              <a:rPr lang="en-US" dirty="0" err="1"/>
              <a:t>Izbjegavanje</a:t>
            </a:r>
            <a:r>
              <a:rPr lang="en-US" dirty="0"/>
              <a:t> </a:t>
            </a:r>
            <a:r>
              <a:rPr lang="en-US" dirty="0" err="1"/>
              <a:t>cjelogodišnjih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sezonskih</a:t>
            </a:r>
            <a:r>
              <a:rPr lang="en-US" dirty="0"/>
              <a:t> </a:t>
            </a:r>
            <a:r>
              <a:rPr lang="en-US" dirty="0" err="1"/>
              <a:t>alergena</a:t>
            </a:r>
            <a:endParaRPr lang="en-US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9210672-0D1A-4268-9097-2A1655B32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052" y="3574387"/>
            <a:ext cx="26479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2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548568C9-0456-4DB6-AEB4-59C368D15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3592">
            <a:off x="4741751" y="2209327"/>
            <a:ext cx="4989263" cy="2838951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CE89FEBE-C984-4CDB-A611-0F8A2668F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b="1" i="1" dirty="0" err="1"/>
              <a:t>Savjeti</a:t>
            </a:r>
            <a:r>
              <a:rPr lang="en-US" b="1" i="1" dirty="0"/>
              <a:t> za </a:t>
            </a:r>
            <a:r>
              <a:rPr lang="en-US" b="1" i="1" dirty="0" err="1"/>
              <a:t>alergične</a:t>
            </a:r>
            <a:endParaRPr lang="en-US" b="1" i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9134FBE-C03A-437D-8EFF-6A66A3B4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957349" cy="3749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Alergična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obavijesti</a:t>
            </a:r>
            <a:r>
              <a:rPr lang="en-US" dirty="0"/>
              <a:t> o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aspektima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bolesti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:</a:t>
            </a:r>
          </a:p>
          <a:p>
            <a:pPr>
              <a:buFont typeface="+mj-lt"/>
              <a:buAutoNum type="alphaLcParenR"/>
            </a:pPr>
            <a:r>
              <a:rPr lang="en-US" dirty="0" err="1"/>
              <a:t>Uzroci</a:t>
            </a:r>
            <a:r>
              <a:rPr lang="en-US" dirty="0"/>
              <a:t> </a:t>
            </a:r>
            <a:r>
              <a:rPr lang="en-US" dirty="0" err="1"/>
              <a:t>bolesti</a:t>
            </a:r>
            <a:r>
              <a:rPr lang="en-US" dirty="0"/>
              <a:t> </a:t>
            </a:r>
          </a:p>
          <a:p>
            <a:pPr>
              <a:buFont typeface="+mj-lt"/>
              <a:buAutoNum type="alphaLcParenR"/>
            </a:pP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tijek</a:t>
            </a:r>
            <a:r>
              <a:rPr lang="en-US" dirty="0"/>
              <a:t> </a:t>
            </a:r>
            <a:r>
              <a:rPr lang="en-US" dirty="0" err="1"/>
              <a:t>pojave</a:t>
            </a:r>
            <a:r>
              <a:rPr lang="en-US" dirty="0"/>
              <a:t> </a:t>
            </a:r>
            <a:r>
              <a:rPr lang="en-US" dirty="0" err="1"/>
              <a:t>simptoma</a:t>
            </a:r>
            <a:endParaRPr lang="en-US" dirty="0"/>
          </a:p>
          <a:p>
            <a:pPr>
              <a:buFont typeface="+mj-lt"/>
              <a:buAutoNum type="alphaLcParenR"/>
            </a:pPr>
            <a:r>
              <a:rPr lang="en-US" dirty="0" err="1"/>
              <a:t>Prepoznavanje</a:t>
            </a:r>
            <a:r>
              <a:rPr lang="en-US" dirty="0"/>
              <a:t> </a:t>
            </a:r>
            <a:r>
              <a:rPr lang="en-US" dirty="0" err="1"/>
              <a:t>simptoma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procjena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težine</a:t>
            </a:r>
            <a:r>
              <a:rPr lang="en-US" dirty="0"/>
              <a:t> </a:t>
            </a:r>
          </a:p>
          <a:p>
            <a:pPr>
              <a:buFont typeface="+mj-lt"/>
              <a:buAutoNum type="alphaLcParenR"/>
            </a:pPr>
            <a:r>
              <a:rPr lang="en-US" dirty="0" err="1"/>
              <a:t>Odabir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pravilna</a:t>
            </a:r>
            <a:r>
              <a:rPr lang="en-US" dirty="0"/>
              <a:t> </a:t>
            </a:r>
            <a:r>
              <a:rPr lang="en-US" dirty="0" err="1"/>
              <a:t>primjena</a:t>
            </a:r>
            <a:r>
              <a:rPr lang="en-US" dirty="0"/>
              <a:t> </a:t>
            </a:r>
            <a:r>
              <a:rPr lang="en-US" dirty="0" err="1"/>
              <a:t>lijekova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2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113</Words>
  <Application>Microsoft Office PowerPoint</Application>
  <PresentationFormat>Široki zaslon</PresentationFormat>
  <Paragraphs>19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Alergijske biljke u školskom dvorištu</vt:lpstr>
      <vt:lpstr>Razred : 8.b Ukupan broj učenika : 15</vt:lpstr>
      <vt:lpstr>ALERGIJE</vt:lpstr>
      <vt:lpstr>SPRJEČAVANJE ILI PREVENCIJA ALERGIJA</vt:lpstr>
      <vt:lpstr>Savjeti za alergične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Alergijseke biljke u školskom dvorištu</dc:title>
  <dc:creator>Tin Gluhak</dc:creator>
  <cp:lastModifiedBy>Tin Gluhak</cp:lastModifiedBy>
  <cp:revision>8</cp:revision>
  <dcterms:created xsi:type="dcterms:W3CDTF">2018-04-16T19:04:53Z</dcterms:created>
  <dcterms:modified xsi:type="dcterms:W3CDTF">2018-04-16T20:14:43Z</dcterms:modified>
</cp:coreProperties>
</file>